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9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20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23D0-DB84-1C64-4738-045F35B1A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58E2E-4622-B839-A8A4-CEBC559A4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EDCA8-F834-12D2-8C78-0D5FAD29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ECED-2627-C895-9209-05ECD63E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0EE3-C4CA-4A3A-F5D1-0540FA8A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FA35-7F8E-5772-A3AD-B24BBA3B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798D2-9005-782D-8711-631FC5251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E5C6A-8ADB-EDB7-D6FE-C361891E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8CA6-F514-A2F2-4AB2-2B6D9A4E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06F5-C7A2-7D80-DFB5-41BA0CE4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CE1D1-3B90-9E7C-6394-A04865522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A7D7B-53F2-819E-A526-47B359E37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F266-51BE-CA07-828D-C3CBBDE4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2F3D-BD52-DB47-3D13-9EC433F4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29BF6-9F99-3E6E-231B-683F1FE6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0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368F-0D0F-781B-ECC7-BBD9E164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BD82-3314-1E1F-6C23-1EB61EDA6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B33F8-683F-8D15-B270-09BDA1B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FCE50-035B-A07D-AD4D-062FF135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DDA7-0CD4-7FAA-02B7-AE19D130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1151-118E-7CA5-9F11-11CED598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5210C-C81A-035E-7718-A828F8C56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A1061-F563-243A-4140-76E00C51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FEE4F-2D4A-D6A1-F198-05493D18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C115E-5571-B390-9B62-B1D171BE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86F5-22A5-9D8E-81C8-2296DE7B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11F8-F635-5791-DB5F-62C6C61F4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E23BA-60CF-E8C8-39C8-2F0B1E13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32B25-D626-2B06-C79B-15B5680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4FDA4-40C8-C414-0AB2-18008A61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ED7F4-69E0-0EA9-E340-7D7D6068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F3A1-4686-2CE8-0661-752E4C1B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2E2B7-C8CC-CA80-95DA-A97E25EB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0F4A0-C7FC-CE43-6B25-BFE199731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D5F0A-BFF2-1A79-145B-9E9A4EA6D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CC1F1-0B32-3A8A-0C75-E5349059D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2B9685-B805-A1ED-7449-5079CAF9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AE391-8045-E840-BA50-F6748385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D130A-53D2-5708-6657-CC4D30F9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7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7098-FE9E-0B6C-3348-4C30E0607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DF075-CFBC-C59C-B754-10DBB0B4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238B9-1620-0868-F4D9-4941B849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7B83A-51C7-3520-D5EC-52E0D246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E346E-EEDB-D635-ED44-E0424803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CDA5E-FBD2-F098-3169-CB9E58E8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F5D07-7BDB-840E-1FB0-5C2DC6BD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C4D1-823D-9806-3EE1-72EAA5D9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70375-34D1-1060-7A07-C468AFD20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9F130-9F88-6595-DA88-0737BE8B3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43B1B-6F99-FFD0-3FF4-42DAD2B1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88762-BD3D-37B5-CF0C-4801F668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F3375-DAE6-ED8D-72D0-B4B0A5F9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CAEC-462C-9BD5-7321-E4C8BC0F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1BEC7-DDE3-2301-3622-5A2D18BA4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6265D-72B7-13A2-D784-6B2172489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8349A-B1D2-77FF-E538-4D77E89A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9C3D8-D76E-CBAD-40BF-1836F13A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81F82-1D62-4C1C-0231-523DB0C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36073-074D-C6D5-66D4-CE3F416F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5FC80-FC9C-72BD-0EC9-322A86669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6E07D-C4F0-E133-0653-DB5BF3BB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9CEB0-C4FC-664A-8C87-D5B199F5BF7F}" type="datetimeFigureOut">
              <a:rPr lang="en-US" smtClean="0"/>
              <a:t>5/8/22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B3D41-DAA4-9A86-5D1F-8838D113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41B0A-3C06-5D3E-BC64-DA5336761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67ED-42DF-6446-B55F-1DF8519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FA34-2F8D-294A-8753-C7D0D4C4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accent4"/>
                </a:solidFill>
              </a:rPr>
              <a:t>Fourth Sunday of Easter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328502-F403-FA46-A1BE-9FF99614D03C}"/>
              </a:ext>
            </a:extLst>
          </p:cNvPr>
          <p:cNvSpPr txBox="1"/>
          <p:nvPr/>
        </p:nvSpPr>
        <p:spPr>
          <a:xfrm>
            <a:off x="2064327" y="26046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25B1F-A82B-2B44-BF43-F8A5DD8DEB5C}"/>
              </a:ext>
            </a:extLst>
          </p:cNvPr>
          <p:cNvSpPr txBox="1"/>
          <p:nvPr/>
        </p:nvSpPr>
        <p:spPr>
          <a:xfrm>
            <a:off x="1950720" y="249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0BFB-58E6-DE44-A573-E9CF449EF688}"/>
              </a:ext>
            </a:extLst>
          </p:cNvPr>
          <p:cNvSpPr txBox="1"/>
          <p:nvPr/>
        </p:nvSpPr>
        <p:spPr>
          <a:xfrm>
            <a:off x="6400800" y="46441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Peace to Ukraine by Eddie Lobanovskiy on Dribbble">
            <a:extLst>
              <a:ext uri="{FF2B5EF4-FFF2-40B4-BE49-F238E27FC236}">
                <a16:creationId xmlns:a16="http://schemas.microsoft.com/office/drawing/2014/main" id="{9C89624C-7981-3C4B-B71A-487019F6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3" y="43992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E9BB42-E2D3-756E-4327-DA902294471F}"/>
              </a:ext>
            </a:extLst>
          </p:cNvPr>
          <p:cNvSpPr txBox="1"/>
          <p:nvPr/>
        </p:nvSpPr>
        <p:spPr>
          <a:xfrm>
            <a:off x="3596859" y="3806350"/>
            <a:ext cx="5607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Mothering Nonviolence</a:t>
            </a:r>
          </a:p>
        </p:txBody>
      </p:sp>
      <p:pic>
        <p:nvPicPr>
          <p:cNvPr id="7" name="AH&amp;F&amp;G DNPs.wav" descr="AH&amp;F&amp;G DNPs.wav">
            <a:hlinkClick r:id="" action="ppaction://media"/>
            <a:extLst>
              <a:ext uri="{FF2B5EF4-FFF2-40B4-BE49-F238E27FC236}">
                <a16:creationId xmlns:a16="http://schemas.microsoft.com/office/drawing/2014/main" id="{BD19669A-0D55-863C-8084-53E08FCCB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4688" y="50135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19646F4D-6822-2857-BE89-01DCB4A3C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7" y="813271"/>
            <a:ext cx="10685670" cy="53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0F65A3E5-5851-C04D-BA7B-627FE5D9D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207" y="127207"/>
            <a:ext cx="6603586" cy="66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0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A8D0220F-1FE1-17CA-8226-336B0D03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26" y="346612"/>
            <a:ext cx="9124122" cy="60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4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6D1B130-7681-54DA-995B-CBCA5562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0" y="228971"/>
            <a:ext cx="11643480" cy="64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1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68421E44-8F25-45CD-F2EE-17972840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96" y="197633"/>
            <a:ext cx="9729608" cy="646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7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road, sport&#10;&#10;Description automatically generated">
            <a:extLst>
              <a:ext uri="{FF2B5EF4-FFF2-40B4-BE49-F238E27FC236}">
                <a16:creationId xmlns:a16="http://schemas.microsoft.com/office/drawing/2014/main" id="{35474DDD-DAEE-D676-23A0-8DF1096A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80" y="902175"/>
            <a:ext cx="7608239" cy="50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 with low confidence">
            <a:extLst>
              <a:ext uri="{FF2B5EF4-FFF2-40B4-BE49-F238E27FC236}">
                <a16:creationId xmlns:a16="http://schemas.microsoft.com/office/drawing/2014/main" id="{C0932273-3E12-F475-CDBC-90B8696D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7" y="816671"/>
            <a:ext cx="7002117" cy="52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D54E4838-5460-B800-A2F3-A643D852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93" y="0"/>
            <a:ext cx="4626596" cy="68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sign&#10;&#10;Description automatically generated with low confidence">
            <a:extLst>
              <a:ext uri="{FF2B5EF4-FFF2-40B4-BE49-F238E27FC236}">
                <a16:creationId xmlns:a16="http://schemas.microsoft.com/office/drawing/2014/main" id="{74C1D451-E646-33A5-CCA5-9A820F89F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3586" y="-2258460"/>
            <a:ext cx="14192819" cy="94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243A46D7-D10E-A110-639B-4AE0B4A9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46" y="0"/>
            <a:ext cx="11488854" cy="6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300455C9-069E-EDC8-2D0E-EBE5BBD0E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-807929"/>
            <a:ext cx="11658600" cy="76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women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D6D60B08-A010-B362-384D-3F3790819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11658600" cy="77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crowd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63E6DB23-592E-9BD3-39C2-3E91C93B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4973"/>
            <a:ext cx="12192000" cy="79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86EDC125-2632-307C-153D-18B99915A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1082"/>
            <a:ext cx="12192000" cy="81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9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9612F413-6F19-9401-C369-E97CE7CFD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5" y="100753"/>
            <a:ext cx="8852451" cy="66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5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robes&#10;&#10;Description automatically generated with low confidence">
            <a:extLst>
              <a:ext uri="{FF2B5EF4-FFF2-40B4-BE49-F238E27FC236}">
                <a16:creationId xmlns:a16="http://schemas.microsoft.com/office/drawing/2014/main" id="{429A1FE8-80AA-7C88-0B41-43C23493C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6" y="-265431"/>
            <a:ext cx="1137699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9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79EBE564-9982-C568-B36A-EF755457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574" y="0"/>
            <a:ext cx="6718852" cy="67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5B593948-1ABD-34A8-349E-6315F195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385959"/>
            <a:ext cx="10495721" cy="61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0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</Words>
  <Application>Microsoft Macintosh PowerPoint</Application>
  <PresentationFormat>Widescreen</PresentationFormat>
  <Paragraphs>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Fourth Sunday of Easter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Sunday of Easter</dc:title>
  <dc:creator>Michael Messinger</dc:creator>
  <cp:lastModifiedBy>Michael Messinger</cp:lastModifiedBy>
  <cp:revision>14</cp:revision>
  <dcterms:created xsi:type="dcterms:W3CDTF">2022-05-06T13:46:46Z</dcterms:created>
  <dcterms:modified xsi:type="dcterms:W3CDTF">2022-05-08T12:48:42Z</dcterms:modified>
</cp:coreProperties>
</file>